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5" r:id="rId5"/>
    <p:sldId id="273" r:id="rId6"/>
    <p:sldId id="266" r:id="rId7"/>
    <p:sldId id="267" r:id="rId8"/>
    <p:sldId id="272" r:id="rId9"/>
    <p:sldId id="257" r:id="rId10"/>
    <p:sldId id="274" r:id="rId11"/>
    <p:sldId id="258" r:id="rId12"/>
    <p:sldId id="259" r:id="rId13"/>
    <p:sldId id="260" r:id="rId14"/>
    <p:sldId id="261" r:id="rId15"/>
    <p:sldId id="264" r:id="rId16"/>
    <p:sldId id="262" r:id="rId17"/>
    <p:sldId id="263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4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4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4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4B37-416D-4B1E-B628-BEA9D3EDB14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D1E5-48B9-4A8C-A9D2-D53A0772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36478"/>
            <a:ext cx="11546005" cy="6349755"/>
          </a:xfrm>
        </p:spPr>
      </p:pic>
    </p:spTree>
    <p:extLst>
      <p:ext uri="{BB962C8B-B14F-4D97-AF65-F5344CB8AC3E}">
        <p14:creationId xmlns:p14="http://schemas.microsoft.com/office/powerpoint/2010/main" val="336728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1" y="228837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2" y="47767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28" y="138492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7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1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" y="99856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21" y="2343956"/>
            <a:ext cx="5941831" cy="44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2" y="160599"/>
            <a:ext cx="643184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74" y="2934269"/>
            <a:ext cx="5618026" cy="36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365125"/>
            <a:ext cx="10590661" cy="6267687"/>
          </a:xfrm>
        </p:spPr>
      </p:pic>
    </p:spTree>
    <p:extLst>
      <p:ext uri="{BB962C8B-B14F-4D97-AF65-F5344CB8AC3E}">
        <p14:creationId xmlns:p14="http://schemas.microsoft.com/office/powerpoint/2010/main" val="400300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38" y="1825625"/>
            <a:ext cx="8951323" cy="4351338"/>
          </a:xfrm>
        </p:spPr>
      </p:pic>
    </p:spTree>
    <p:extLst>
      <p:ext uri="{BB962C8B-B14F-4D97-AF65-F5344CB8AC3E}">
        <p14:creationId xmlns:p14="http://schemas.microsoft.com/office/powerpoint/2010/main" val="43446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9" y="2629492"/>
            <a:ext cx="669195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19" y="320818"/>
            <a:ext cx="7142328" cy="408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9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2035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2" y="0"/>
            <a:ext cx="586903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2650533"/>
            <a:ext cx="6532728" cy="4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1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" y="64373"/>
            <a:ext cx="6767796" cy="4224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47" y="2981325"/>
            <a:ext cx="5152553" cy="3746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84" y="0"/>
            <a:ext cx="398579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73" y="2157960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7" y="191068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5159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Подзаголовок слайда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1097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3" y="2303296"/>
            <a:ext cx="3260104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94" y="0"/>
            <a:ext cx="8739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8073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0" y="74667"/>
            <a:ext cx="5031499" cy="67086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667"/>
            <a:ext cx="4790729" cy="67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0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 ЗАГОЛОВКА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9</cp:revision>
  <dcterms:created xsi:type="dcterms:W3CDTF">2021-01-20T17:16:02Z</dcterms:created>
  <dcterms:modified xsi:type="dcterms:W3CDTF">2021-01-21T03:05:27Z</dcterms:modified>
</cp:coreProperties>
</file>