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65" r:id="rId5"/>
    <p:sldId id="273" r:id="rId6"/>
    <p:sldId id="266" r:id="rId7"/>
    <p:sldId id="267" r:id="rId8"/>
    <p:sldId id="272" r:id="rId9"/>
    <p:sldId id="257" r:id="rId10"/>
    <p:sldId id="274" r:id="rId11"/>
    <p:sldId id="258" r:id="rId12"/>
    <p:sldId id="259" r:id="rId13"/>
    <p:sldId id="260" r:id="rId14"/>
    <p:sldId id="261" r:id="rId15"/>
    <p:sldId id="264" r:id="rId16"/>
    <p:sldId id="262" r:id="rId17"/>
    <p:sldId id="263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74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4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118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24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18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89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58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74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28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6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3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A4B37-416D-4B1E-B628-BEA9D3EDB14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2D1E5-48B9-4A8C-A9D2-D53A07721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00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3" y="136478"/>
            <a:ext cx="11546005" cy="6349755"/>
          </a:xfrm>
        </p:spPr>
      </p:pic>
    </p:spTree>
    <p:extLst>
      <p:ext uri="{BB962C8B-B14F-4D97-AF65-F5344CB8AC3E}">
        <p14:creationId xmlns:p14="http://schemas.microsoft.com/office/powerpoint/2010/main" val="3367283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61" y="228837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62" y="47767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8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828" y="138492"/>
            <a:ext cx="9144000" cy="685800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273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1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36" y="99856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721" y="2343956"/>
            <a:ext cx="5941831" cy="445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10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32" y="160599"/>
            <a:ext cx="6431841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974" y="2934269"/>
            <a:ext cx="5618026" cy="369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34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86" y="365125"/>
            <a:ext cx="10590661" cy="6267687"/>
          </a:xfrm>
        </p:spPr>
      </p:pic>
    </p:spTree>
    <p:extLst>
      <p:ext uri="{BB962C8B-B14F-4D97-AF65-F5344CB8AC3E}">
        <p14:creationId xmlns:p14="http://schemas.microsoft.com/office/powerpoint/2010/main" val="4003000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338" y="1825625"/>
            <a:ext cx="8951323" cy="4351338"/>
          </a:xfrm>
        </p:spPr>
      </p:pic>
    </p:spTree>
    <p:extLst>
      <p:ext uri="{BB962C8B-B14F-4D97-AF65-F5344CB8AC3E}">
        <p14:creationId xmlns:p14="http://schemas.microsoft.com/office/powerpoint/2010/main" val="434464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809" y="2629492"/>
            <a:ext cx="6691952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0519" y="320818"/>
            <a:ext cx="7142328" cy="408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92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620356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" y="0"/>
            <a:ext cx="586903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343" y="2650533"/>
            <a:ext cx="6532728" cy="413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1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1" y="64373"/>
            <a:ext cx="6767796" cy="42242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147" y="2981325"/>
            <a:ext cx="5152553" cy="37463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984" y="0"/>
            <a:ext cx="398579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7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573" y="2157960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57" y="191068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2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951590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ОБРАЗЕЦ 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Подзаголовок слайда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62000"/>
            <a:ext cx="10972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0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3" y="2303296"/>
            <a:ext cx="3260104" cy="435133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94" y="0"/>
            <a:ext cx="8739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0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680737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30" y="74667"/>
            <a:ext cx="5031499" cy="67086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4667"/>
            <a:ext cx="4790729" cy="678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002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</Words>
  <Application>Microsoft Office PowerPoint</Application>
  <PresentationFormat>Широкоэкранный</PresentationFormat>
  <Paragraphs>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ОБРАЗЕЦ  ЗАГОЛОВКА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9</cp:revision>
  <dcterms:created xsi:type="dcterms:W3CDTF">2021-01-20T17:16:02Z</dcterms:created>
  <dcterms:modified xsi:type="dcterms:W3CDTF">2021-01-21T03:05:27Z</dcterms:modified>
</cp:coreProperties>
</file>